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54" d="100"/>
          <a:sy n="54" d="100"/>
        </p:scale>
        <p:origin x="4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E0A31A-2618-4AAF-89D9-CDBC94A7B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7AE13A9C-67B6-4FB1-AD51-B2F5BFB661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BF5E203-B706-4D29-9DDC-4F46A87A9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421A5C-B9D1-451E-B67E-0076603A8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4545AB9-67FF-49D3-B62D-E897EDB91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9020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D5EA93-B9A8-4FBA-9084-FBFC420BA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123535A-FB1B-4443-8301-8F835E1463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FF68064-E637-4E85-BD2D-9CEF50A8D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8D35C48-4D02-408A-8DA1-FBCFA4AD4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A417B07-4D3C-40CA-8264-844AB3AC5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4502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0CD1491-A384-4178-9035-6506502205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E9A38EC-84DC-42FB-86D8-0B437574F1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A9DD9CF-1B3D-4600-AD53-7C7C0732E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32042B4-FB62-4947-AFA7-5D311C9BE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7398E3-60FF-49A0-ACB5-C99383B1C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2720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47236A-878F-48C2-9789-D1C6D1E41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76A122A-C1DC-404B-BE0E-CFD308B6F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DB0630F-606C-44C0-931D-DA572A303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FDDA7D-6643-4814-90CD-2EF12D63B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A67D174-11CD-4D3F-8767-86AA623EF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8516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3E98E8-7835-4F63-BD66-90538FE56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A839ACC-0028-4B5A-AE63-31584FA66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4702DE5-9F7D-4916-8500-2C61BFA7C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217BD41-FD30-462C-B2CC-28CEE01D0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DC05458-65AC-4202-9C98-1B49B8B4B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6093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E69C18-DA50-4D8E-8607-D44F063E6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5A6201-5A1B-46A7-B9D2-8C1CCCD7AF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3084FEA-8742-47A9-9929-0098DCEF7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9C1631C-3AEA-4081-B60A-11DAFDD4B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DE7FCFE-FA7F-474D-A564-AD2BC948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03FBC9F-D571-4DB7-967D-F44FAD514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5165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E7D6BEC-2DA4-4E03-A441-6BA831943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D16AACD-FAEB-4423-956D-633EFAD5B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E98FD3D-6DC3-499C-8336-042963E05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DAF0C-5360-4C7D-BAB9-9DB66D1596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BADD9A6-1C54-45FC-9198-E09F414AF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E7BC6EC-6946-4D67-A6C9-6D7F3B9CA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E856606-AA24-4259-A631-935C66811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DEACA8E-54D8-4E3A-BCED-2205D7E5D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3807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853136-456C-41F0-8070-9F7DCB233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A3CE81A-FA7A-4E8A-8319-82A8F3DA0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B451131-7977-4795-BCB7-DD59E2577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C663145-61A6-499C-8675-410D35315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7494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EC402F2A-3738-46C4-9649-B16910DE3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6DB28C8-6BEF-4741-9F3B-39B6818A9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6B19C96-0DB2-47D7-80F7-DDFF8626D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4874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4A21CD-C08B-43AE-8405-A3B0074D4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B7FC6FC-51F5-4FDE-A5C6-CB3AC98EC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44E26B9-0332-4E06-8F35-8FBF48E284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5D9A16E-5C2D-450E-B92E-3302B9B86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97248F7-C1FD-4CF2-A39F-B55BFECBC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76EDFD-69CD-4D51-B60E-C3FB28F3B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2138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FE0237-91B7-47E8-A337-054436073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377B118-3B55-45D9-871F-138567A662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D0CBC00-96F8-43D3-948B-57B4A1D902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368DF63-B2E1-4066-91EF-01B704928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F81E6AF-06B0-48DC-BFD2-8D439BFFF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0D35226-EE67-45C2-82B6-8D169D675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893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6B1DAD2-3962-4DB2-AE15-B7FABF2D2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9733093-710C-44B0-89E9-8637D02F9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F517405-23C4-4A0B-9037-CF4C72C1A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BA23A-3A3C-4677-8CDB-BC9899B45195}" type="datetimeFigureOut">
              <a:rPr kumimoji="1" lang="ja-JP" altLang="en-US" smtClean="0"/>
              <a:t>2017/11/18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29885C9-1B7E-44A5-BD7D-5A476697AC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3841981-6422-4DAD-9273-CD2055816D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635A9-0077-4DF1-B949-03EB600CE1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1375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86BAF8CB-814D-4B5E-8D31-FB3D91C95301}"/>
              </a:ext>
            </a:extLst>
          </p:cNvPr>
          <p:cNvGrpSpPr/>
          <p:nvPr/>
        </p:nvGrpSpPr>
        <p:grpSpPr>
          <a:xfrm>
            <a:off x="1402019" y="1461838"/>
            <a:ext cx="8991967" cy="4303961"/>
            <a:chOff x="1529019" y="1830139"/>
            <a:chExt cx="6692587" cy="3203374"/>
          </a:xfrm>
        </p:grpSpPr>
        <p:pic>
          <p:nvPicPr>
            <p:cNvPr id="5" name="図 4" descr="スクリーンショット が含まれている画像&#10;&#10;高い精度で生成された説明">
              <a:extLst>
                <a:ext uri="{FF2B5EF4-FFF2-40B4-BE49-F238E27FC236}">
                  <a16:creationId xmlns:a16="http://schemas.microsoft.com/office/drawing/2014/main" id="{2ABAF109-C734-47A7-B10C-7D428669D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3273626" y="85532"/>
              <a:ext cx="3203374" cy="6692587"/>
            </a:xfrm>
            <a:prstGeom prst="rect">
              <a:avLst/>
            </a:prstGeom>
          </p:spPr>
        </p:pic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B91542B9-1E07-40F4-B275-C8D4EE99CD15}"/>
                </a:ext>
              </a:extLst>
            </p:cNvPr>
            <p:cNvGrpSpPr/>
            <p:nvPr/>
          </p:nvGrpSpPr>
          <p:grpSpPr>
            <a:xfrm>
              <a:off x="2263455" y="1993900"/>
              <a:ext cx="5166046" cy="2882900"/>
              <a:chOff x="1748527" y="1571766"/>
              <a:chExt cx="8147691" cy="4446898"/>
            </a:xfrm>
          </p:grpSpPr>
          <p:pic>
            <p:nvPicPr>
              <p:cNvPr id="7" name="図 6" descr="室内 が含まれている画像&#10;&#10;高い精度で生成された説明">
                <a:extLst>
                  <a:ext uri="{FF2B5EF4-FFF2-40B4-BE49-F238E27FC236}">
                    <a16:creationId xmlns:a16="http://schemas.microsoft.com/office/drawing/2014/main" id="{7E8A927E-726F-47D1-AB0E-E2C3AB3A70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618" b="82281"/>
              <a:stretch/>
            </p:blipFill>
            <p:spPr>
              <a:xfrm>
                <a:off x="1784061" y="1571766"/>
                <a:ext cx="8112157" cy="4446898"/>
              </a:xfrm>
              <a:prstGeom prst="rect">
                <a:avLst/>
              </a:prstGeom>
            </p:spPr>
          </p:pic>
          <p:pic>
            <p:nvPicPr>
              <p:cNvPr id="8" name="図 7" descr="動物 が含まれている画像&#10;&#10;高い精度で生成された説明">
                <a:extLst>
                  <a:ext uri="{FF2B5EF4-FFF2-40B4-BE49-F238E27FC236}">
                    <a16:creationId xmlns:a16="http://schemas.microsoft.com/office/drawing/2014/main" id="{5B93CB08-F4CE-4F42-A4F6-B2F549CFE9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4635500" y="1830138"/>
                <a:ext cx="4765418" cy="3759949"/>
              </a:xfrm>
              <a:prstGeom prst="rect">
                <a:avLst/>
              </a:prstGeom>
            </p:spPr>
          </p:pic>
          <p:pic>
            <p:nvPicPr>
              <p:cNvPr id="9" name="図 8" descr="人, 屋外, 男性 が含まれている画像&#10;&#10;高い精度で生成された説明">
                <a:extLst>
                  <a:ext uri="{FF2B5EF4-FFF2-40B4-BE49-F238E27FC236}">
                    <a16:creationId xmlns:a16="http://schemas.microsoft.com/office/drawing/2014/main" id="{797EEACE-38E0-476B-8513-C59792655B1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97" t="12239" r="8540" b="5075"/>
              <a:stretch/>
            </p:blipFill>
            <p:spPr>
              <a:xfrm>
                <a:off x="3734494" y="3795215"/>
                <a:ext cx="1802011" cy="1697813"/>
              </a:xfrm>
              <a:prstGeom prst="rect">
                <a:avLst/>
              </a:prstGeom>
            </p:spPr>
          </p:pic>
          <p:pic>
            <p:nvPicPr>
              <p:cNvPr id="10" name="図 9" descr="輸送, 信号機 が含まれている画像&#10;&#10;高い精度で生成された説明">
                <a:extLst>
                  <a:ext uri="{FF2B5EF4-FFF2-40B4-BE49-F238E27FC236}">
                    <a16:creationId xmlns:a16="http://schemas.microsoft.com/office/drawing/2014/main" id="{57B13667-396E-4D7B-AA73-4D7757E7B5F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8412" r="67201" b="39923"/>
              <a:stretch/>
            </p:blipFill>
            <p:spPr>
              <a:xfrm>
                <a:off x="1748527" y="1571766"/>
                <a:ext cx="2546779" cy="118413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222846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CDE80071-225C-4E22-8699-C275B29A62B6}"/>
              </a:ext>
            </a:extLst>
          </p:cNvPr>
          <p:cNvSpPr/>
          <p:nvPr/>
        </p:nvSpPr>
        <p:spPr>
          <a:xfrm>
            <a:off x="457200" y="5624213"/>
            <a:ext cx="11226800" cy="832223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scene3d>
            <a:camera prst="perspectiveRelaxedModerately" fov="7200000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8" name="図 17" descr="王冠の宝石, 輸送 が含まれている画像&#10;&#10;非常に高い精度で生成された説明">
            <a:extLst>
              <a:ext uri="{FF2B5EF4-FFF2-40B4-BE49-F238E27FC236}">
                <a16:creationId xmlns:a16="http://schemas.microsoft.com/office/drawing/2014/main" id="{86E7A2F6-1320-451E-88A3-7AA3E86AB8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02" t="15373" r="4535" b="69568"/>
          <a:stretch/>
        </p:blipFill>
        <p:spPr>
          <a:xfrm flipH="1">
            <a:off x="3446132" y="3880185"/>
            <a:ext cx="1926066" cy="2401328"/>
          </a:xfrm>
          <a:prstGeom prst="rect">
            <a:avLst/>
          </a:prstGeom>
        </p:spPr>
      </p:pic>
      <p:pic>
        <p:nvPicPr>
          <p:cNvPr id="22" name="図 21">
            <a:extLst>
              <a:ext uri="{FF2B5EF4-FFF2-40B4-BE49-F238E27FC236}">
                <a16:creationId xmlns:a16="http://schemas.microsoft.com/office/drawing/2014/main" id="{EC3A90A9-B20C-4DA3-AD6B-773632C33FF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50" t="41422" r="-1" b="42613"/>
          <a:stretch/>
        </p:blipFill>
        <p:spPr>
          <a:xfrm>
            <a:off x="6273800" y="2918634"/>
            <a:ext cx="2696029" cy="3508954"/>
          </a:xfrm>
          <a:prstGeom prst="rect">
            <a:avLst/>
          </a:prstGeom>
        </p:spPr>
      </p:pic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0790531B-1B39-4263-954A-37251DCD23E4}"/>
              </a:ext>
            </a:extLst>
          </p:cNvPr>
          <p:cNvSpPr/>
          <p:nvPr/>
        </p:nvSpPr>
        <p:spPr>
          <a:xfrm>
            <a:off x="806450" y="1309487"/>
            <a:ext cx="10401300" cy="5092700"/>
          </a:xfrm>
          <a:prstGeom prst="rect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B31F1EE3-567E-4544-84DC-09247483BED1}"/>
              </a:ext>
            </a:extLst>
          </p:cNvPr>
          <p:cNvSpPr/>
          <p:nvPr/>
        </p:nvSpPr>
        <p:spPr>
          <a:xfrm>
            <a:off x="-12700" y="4699000"/>
            <a:ext cx="806450" cy="214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983316A6-4AAC-4EE2-8D13-ABF602751096}"/>
              </a:ext>
            </a:extLst>
          </p:cNvPr>
          <p:cNvSpPr/>
          <p:nvPr/>
        </p:nvSpPr>
        <p:spPr>
          <a:xfrm>
            <a:off x="11242714" y="4711700"/>
            <a:ext cx="961985" cy="214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6" name="四角形: 角を丸くする 35">
            <a:extLst>
              <a:ext uri="{FF2B5EF4-FFF2-40B4-BE49-F238E27FC236}">
                <a16:creationId xmlns:a16="http://schemas.microsoft.com/office/drawing/2014/main" id="{3DEF2DFC-C58D-47E0-BDC2-FDE9F70B2C18}"/>
              </a:ext>
            </a:extLst>
          </p:cNvPr>
          <p:cNvSpPr/>
          <p:nvPr/>
        </p:nvSpPr>
        <p:spPr>
          <a:xfrm>
            <a:off x="6870734" y="2953249"/>
            <a:ext cx="1231900" cy="144588"/>
          </a:xfrm>
          <a:prstGeom prst="roundRect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88CBBE1D-B2BE-4130-AEA8-DAB526DB8E4E}"/>
              </a:ext>
            </a:extLst>
          </p:cNvPr>
          <p:cNvGrpSpPr/>
          <p:nvPr/>
        </p:nvGrpSpPr>
        <p:grpSpPr>
          <a:xfrm>
            <a:off x="1649881" y="1539472"/>
            <a:ext cx="4725519" cy="290713"/>
            <a:chOff x="1548281" y="1449187"/>
            <a:chExt cx="4725519" cy="290713"/>
          </a:xfrm>
        </p:grpSpPr>
        <p:sp>
          <p:nvSpPr>
            <p:cNvPr id="41" name="四角形: 角を丸くする 40">
              <a:extLst>
                <a:ext uri="{FF2B5EF4-FFF2-40B4-BE49-F238E27FC236}">
                  <a16:creationId xmlns:a16="http://schemas.microsoft.com/office/drawing/2014/main" id="{581F19F5-2747-46DD-A415-56BF2482B149}"/>
                </a:ext>
              </a:extLst>
            </p:cNvPr>
            <p:cNvSpPr/>
            <p:nvPr/>
          </p:nvSpPr>
          <p:spPr>
            <a:xfrm>
              <a:off x="1548281" y="1449187"/>
              <a:ext cx="4725519" cy="151013"/>
            </a:xfrm>
            <a:prstGeom prst="roundRect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  <a:p>
              <a:pPr algn="ctr"/>
              <a:endParaRPr kumimoji="1" lang="ja-JP" altLang="en-US" dirty="0"/>
            </a:p>
          </p:txBody>
        </p:sp>
        <p:sp>
          <p:nvSpPr>
            <p:cNvPr id="42" name="四角形: 角を丸くする 41">
              <a:extLst>
                <a:ext uri="{FF2B5EF4-FFF2-40B4-BE49-F238E27FC236}">
                  <a16:creationId xmlns:a16="http://schemas.microsoft.com/office/drawing/2014/main" id="{BA3824D6-AD41-43B6-BB81-C7E0B8BF1123}"/>
                </a:ext>
              </a:extLst>
            </p:cNvPr>
            <p:cNvSpPr/>
            <p:nvPr/>
          </p:nvSpPr>
          <p:spPr>
            <a:xfrm>
              <a:off x="1548281" y="1664393"/>
              <a:ext cx="394819" cy="75507"/>
            </a:xfrm>
            <a:prstGeom prst="roundRect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95FCA6CE-949B-4089-AFAC-34F0CFC88EFE}"/>
                </a:ext>
              </a:extLst>
            </p:cNvPr>
            <p:cNvSpPr/>
            <p:nvPr/>
          </p:nvSpPr>
          <p:spPr>
            <a:xfrm>
              <a:off x="1936750" y="1664393"/>
              <a:ext cx="394819" cy="75507"/>
            </a:xfrm>
            <a:prstGeom prst="roundRect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4" name="四角形: 角を丸くする 43">
              <a:extLst>
                <a:ext uri="{FF2B5EF4-FFF2-40B4-BE49-F238E27FC236}">
                  <a16:creationId xmlns:a16="http://schemas.microsoft.com/office/drawing/2014/main" id="{3C67B735-7CBE-415C-8909-2FBABA533187}"/>
                </a:ext>
              </a:extLst>
            </p:cNvPr>
            <p:cNvSpPr/>
            <p:nvPr/>
          </p:nvSpPr>
          <p:spPr>
            <a:xfrm>
              <a:off x="2331569" y="1664393"/>
              <a:ext cx="394819" cy="75507"/>
            </a:xfrm>
            <a:prstGeom prst="roundRect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5" name="四角形: 角を丸くする 44">
              <a:extLst>
                <a:ext uri="{FF2B5EF4-FFF2-40B4-BE49-F238E27FC236}">
                  <a16:creationId xmlns:a16="http://schemas.microsoft.com/office/drawing/2014/main" id="{B3D36345-8F85-4BF9-A01C-D905F1C75CAC}"/>
                </a:ext>
              </a:extLst>
            </p:cNvPr>
            <p:cNvSpPr/>
            <p:nvPr/>
          </p:nvSpPr>
          <p:spPr>
            <a:xfrm>
              <a:off x="2726388" y="1664392"/>
              <a:ext cx="394819" cy="75507"/>
            </a:xfrm>
            <a:prstGeom prst="roundRect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6" name="四角形: 角を丸くする 45">
              <a:extLst>
                <a:ext uri="{FF2B5EF4-FFF2-40B4-BE49-F238E27FC236}">
                  <a16:creationId xmlns:a16="http://schemas.microsoft.com/office/drawing/2014/main" id="{E5D53890-658C-4FA7-B7C0-9E5F02D3E5E4}"/>
                </a:ext>
              </a:extLst>
            </p:cNvPr>
            <p:cNvSpPr/>
            <p:nvPr/>
          </p:nvSpPr>
          <p:spPr>
            <a:xfrm>
              <a:off x="3121207" y="1662318"/>
              <a:ext cx="394819" cy="75507"/>
            </a:xfrm>
            <a:prstGeom prst="roundRect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7" name="四角形: 角を丸くする 46">
              <a:extLst>
                <a:ext uri="{FF2B5EF4-FFF2-40B4-BE49-F238E27FC236}">
                  <a16:creationId xmlns:a16="http://schemas.microsoft.com/office/drawing/2014/main" id="{B579F96B-80F8-4785-A862-93CA72C479EF}"/>
                </a:ext>
              </a:extLst>
            </p:cNvPr>
            <p:cNvSpPr/>
            <p:nvPr/>
          </p:nvSpPr>
          <p:spPr>
            <a:xfrm>
              <a:off x="3516026" y="1662319"/>
              <a:ext cx="394819" cy="75507"/>
            </a:xfrm>
            <a:prstGeom prst="roundRect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8" name="四角形: 角を丸くする 47">
              <a:extLst>
                <a:ext uri="{FF2B5EF4-FFF2-40B4-BE49-F238E27FC236}">
                  <a16:creationId xmlns:a16="http://schemas.microsoft.com/office/drawing/2014/main" id="{010471C3-F754-43F1-81B1-7D6436B79FDA}"/>
                </a:ext>
              </a:extLst>
            </p:cNvPr>
            <p:cNvSpPr/>
            <p:nvPr/>
          </p:nvSpPr>
          <p:spPr>
            <a:xfrm>
              <a:off x="3904495" y="1662319"/>
              <a:ext cx="394819" cy="75507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9" name="四角形: 角を丸くする 48">
              <a:extLst>
                <a:ext uri="{FF2B5EF4-FFF2-40B4-BE49-F238E27FC236}">
                  <a16:creationId xmlns:a16="http://schemas.microsoft.com/office/drawing/2014/main" id="{248F51AB-2483-4281-B2A5-095043171E21}"/>
                </a:ext>
              </a:extLst>
            </p:cNvPr>
            <p:cNvSpPr/>
            <p:nvPr/>
          </p:nvSpPr>
          <p:spPr>
            <a:xfrm>
              <a:off x="4299314" y="1662319"/>
              <a:ext cx="394819" cy="75507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0" name="四角形: 角を丸くする 49">
              <a:extLst>
                <a:ext uri="{FF2B5EF4-FFF2-40B4-BE49-F238E27FC236}">
                  <a16:creationId xmlns:a16="http://schemas.microsoft.com/office/drawing/2014/main" id="{D0CF0E1D-69E0-4557-A3A9-6A91E0070E48}"/>
                </a:ext>
              </a:extLst>
            </p:cNvPr>
            <p:cNvSpPr/>
            <p:nvPr/>
          </p:nvSpPr>
          <p:spPr>
            <a:xfrm>
              <a:off x="4694133" y="1662318"/>
              <a:ext cx="394819" cy="75507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1" name="四角形: 角を丸くする 50">
              <a:extLst>
                <a:ext uri="{FF2B5EF4-FFF2-40B4-BE49-F238E27FC236}">
                  <a16:creationId xmlns:a16="http://schemas.microsoft.com/office/drawing/2014/main" id="{D47CEC46-F2CB-4D9D-BC4F-2669C68F4DF1}"/>
                </a:ext>
              </a:extLst>
            </p:cNvPr>
            <p:cNvSpPr/>
            <p:nvPr/>
          </p:nvSpPr>
          <p:spPr>
            <a:xfrm>
              <a:off x="5088952" y="1663419"/>
              <a:ext cx="394819" cy="75507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73B3628F-1096-46B0-B528-47E96120C8EB}"/>
              </a:ext>
            </a:extLst>
          </p:cNvPr>
          <p:cNvGrpSpPr/>
          <p:nvPr/>
        </p:nvGrpSpPr>
        <p:grpSpPr>
          <a:xfrm>
            <a:off x="1097537" y="5313802"/>
            <a:ext cx="724948" cy="859445"/>
            <a:chOff x="1460122" y="3497943"/>
            <a:chExt cx="724948" cy="859445"/>
          </a:xfrm>
        </p:grpSpPr>
        <p:sp>
          <p:nvSpPr>
            <p:cNvPr id="61" name="四角形: 角を丸くする 60">
              <a:extLst>
                <a:ext uri="{FF2B5EF4-FFF2-40B4-BE49-F238E27FC236}">
                  <a16:creationId xmlns:a16="http://schemas.microsoft.com/office/drawing/2014/main" id="{6C6F6006-294E-43A4-8BCE-5C303067516B}"/>
                </a:ext>
              </a:extLst>
            </p:cNvPr>
            <p:cNvSpPr/>
            <p:nvPr/>
          </p:nvSpPr>
          <p:spPr>
            <a:xfrm>
              <a:off x="1460122" y="3497943"/>
              <a:ext cx="707466" cy="8594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60" name="図 59" descr="家具, テーブル が含まれている画像&#10;&#10;高い精度で生成された説明">
              <a:extLst>
                <a:ext uri="{FF2B5EF4-FFF2-40B4-BE49-F238E27FC236}">
                  <a16:creationId xmlns:a16="http://schemas.microsoft.com/office/drawing/2014/main" id="{F82CBEDF-1D43-49EE-B32E-EA89BD861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77604" y="3618924"/>
              <a:ext cx="707466" cy="707466"/>
            </a:xfrm>
            <a:prstGeom prst="rect">
              <a:avLst/>
            </a:prstGeom>
          </p:spPr>
        </p:pic>
      </p:grpSp>
      <p:grpSp>
        <p:nvGrpSpPr>
          <p:cNvPr id="66" name="グループ化 65">
            <a:extLst>
              <a:ext uri="{FF2B5EF4-FFF2-40B4-BE49-F238E27FC236}">
                <a16:creationId xmlns:a16="http://schemas.microsoft.com/office/drawing/2014/main" id="{29791B8B-EB8C-4848-AA38-CDDE8EE0B4F4}"/>
              </a:ext>
            </a:extLst>
          </p:cNvPr>
          <p:cNvGrpSpPr/>
          <p:nvPr/>
        </p:nvGrpSpPr>
        <p:grpSpPr>
          <a:xfrm>
            <a:off x="10265511" y="5235349"/>
            <a:ext cx="742253" cy="859445"/>
            <a:chOff x="10189161" y="3542934"/>
            <a:chExt cx="742253" cy="859445"/>
          </a:xfrm>
        </p:grpSpPr>
        <p:sp>
          <p:nvSpPr>
            <p:cNvPr id="64" name="四角形: 角を丸くする 63">
              <a:extLst>
                <a:ext uri="{FF2B5EF4-FFF2-40B4-BE49-F238E27FC236}">
                  <a16:creationId xmlns:a16="http://schemas.microsoft.com/office/drawing/2014/main" id="{462EC1F6-5752-4424-BF6E-8EA1B2B3E0B4}"/>
                </a:ext>
              </a:extLst>
            </p:cNvPr>
            <p:cNvSpPr/>
            <p:nvPr/>
          </p:nvSpPr>
          <p:spPr>
            <a:xfrm>
              <a:off x="10189161" y="3542934"/>
              <a:ext cx="707466" cy="8594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58" name="図 57" descr="空, 武器 が含まれている画像&#10;&#10;高い精度で生成された説明">
              <a:extLst>
                <a:ext uri="{FF2B5EF4-FFF2-40B4-BE49-F238E27FC236}">
                  <a16:creationId xmlns:a16="http://schemas.microsoft.com/office/drawing/2014/main" id="{86293D2F-0104-4DF8-809F-A1908A6B2E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004932">
              <a:off x="10249969" y="3624999"/>
              <a:ext cx="681445" cy="684487"/>
            </a:xfrm>
            <a:prstGeom prst="rect">
              <a:avLst/>
            </a:prstGeom>
          </p:spPr>
        </p:pic>
      </p:grp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AD1823C8-9CEA-41EA-BA01-11951EE4CE44}"/>
              </a:ext>
            </a:extLst>
          </p:cNvPr>
          <p:cNvSpPr/>
          <p:nvPr/>
        </p:nvSpPr>
        <p:spPr>
          <a:xfrm>
            <a:off x="983934" y="1498386"/>
            <a:ext cx="583714" cy="3841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200" b="1" dirty="0"/>
              <a:t>‖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2585558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1</Words>
  <Application>Microsoft Office PowerPoint</Application>
  <PresentationFormat>ワイド画面</PresentationFormat>
  <Paragraphs>1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masataka</dc:creator>
  <cp:lastModifiedBy>masataka</cp:lastModifiedBy>
  <cp:revision>12</cp:revision>
  <dcterms:created xsi:type="dcterms:W3CDTF">2017-10-22T07:47:54Z</dcterms:created>
  <dcterms:modified xsi:type="dcterms:W3CDTF">2017-11-17T16:18:47Z</dcterms:modified>
</cp:coreProperties>
</file>

<file path=docProps/thumbnail.jpeg>
</file>